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D9D20-4715-487D-A7BA-D0F06C369A8D}" type="datetimeFigureOut">
              <a:rPr lang="en-US" smtClean="0"/>
              <a:t>5/19/2013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DD911-4666-4092-AA23-3D7EB9EA40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8542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D9D20-4715-487D-A7BA-D0F06C369A8D}" type="datetimeFigureOut">
              <a:rPr lang="en-US" smtClean="0"/>
              <a:t>5/19/2013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DD911-4666-4092-AA23-3D7EB9EA40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8282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D9D20-4715-487D-A7BA-D0F06C369A8D}" type="datetimeFigureOut">
              <a:rPr lang="en-US" smtClean="0"/>
              <a:t>5/19/2013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DD911-4666-4092-AA23-3D7EB9EA40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7645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D9D20-4715-487D-A7BA-D0F06C369A8D}" type="datetimeFigureOut">
              <a:rPr lang="en-US" smtClean="0"/>
              <a:t>5/19/2013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DD911-4666-4092-AA23-3D7EB9EA40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57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D9D20-4715-487D-A7BA-D0F06C369A8D}" type="datetimeFigureOut">
              <a:rPr lang="en-US" smtClean="0"/>
              <a:t>5/19/2013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DD911-4666-4092-AA23-3D7EB9EA40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4494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D9D20-4715-487D-A7BA-D0F06C369A8D}" type="datetimeFigureOut">
              <a:rPr lang="en-US" smtClean="0"/>
              <a:t>5/19/2013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DD911-4666-4092-AA23-3D7EB9EA40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220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D9D20-4715-487D-A7BA-D0F06C369A8D}" type="datetimeFigureOut">
              <a:rPr lang="en-US" smtClean="0"/>
              <a:t>5/19/2013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DD911-4666-4092-AA23-3D7EB9EA40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9610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D9D20-4715-487D-A7BA-D0F06C369A8D}" type="datetimeFigureOut">
              <a:rPr lang="en-US" smtClean="0"/>
              <a:t>5/19/2013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DD911-4666-4092-AA23-3D7EB9EA40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5903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D9D20-4715-487D-A7BA-D0F06C369A8D}" type="datetimeFigureOut">
              <a:rPr lang="en-US" smtClean="0"/>
              <a:t>5/19/2013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DD911-4666-4092-AA23-3D7EB9EA40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155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D9D20-4715-487D-A7BA-D0F06C369A8D}" type="datetimeFigureOut">
              <a:rPr lang="en-US" smtClean="0"/>
              <a:t>5/19/2013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DD911-4666-4092-AA23-3D7EB9EA40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2157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D9D20-4715-487D-A7BA-D0F06C369A8D}" type="datetimeFigureOut">
              <a:rPr lang="en-US" smtClean="0"/>
              <a:t>5/19/2013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DD911-4666-4092-AA23-3D7EB9EA40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5939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6D9D20-4715-487D-A7BA-D0F06C369A8D}" type="datetimeFigureOut">
              <a:rPr lang="en-US" smtClean="0"/>
              <a:t>5/19/2013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7DD911-4666-4092-AA23-3D7EB9EA40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559113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HN" dirty="0" smtClean="0"/>
              <a:t>Siglo</a:t>
            </a:r>
            <a:r>
              <a:rPr lang="en-US" dirty="0" smtClean="0"/>
              <a:t> XIX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9187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HN" dirty="0" smtClean="0"/>
              <a:t>José Vasconcelos</a:t>
            </a:r>
            <a:endParaRPr lang="es-H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HN" dirty="0" smtClean="0"/>
              <a:t>Oposición intelectual y Revolución Mexicana</a:t>
            </a:r>
          </a:p>
          <a:p>
            <a:r>
              <a:rPr lang="es-HN" i="1" dirty="0" smtClean="0"/>
              <a:t>La raza cósmica (1925)</a:t>
            </a:r>
          </a:p>
          <a:p>
            <a:r>
              <a:rPr lang="es-SV" dirty="0" smtClean="0"/>
              <a:t>Ideal </a:t>
            </a:r>
            <a:r>
              <a:rPr lang="es-SV" dirty="0"/>
              <a:t>racial de Latinoamérica </a:t>
            </a:r>
            <a:endParaRPr lang="es-SV" dirty="0" smtClean="0"/>
          </a:p>
          <a:p>
            <a:r>
              <a:rPr lang="es-SV" i="1" dirty="0" smtClean="0"/>
              <a:t>Programa de embajadas culturales</a:t>
            </a:r>
            <a:endParaRPr lang="es-HN" i="1" dirty="0" smtClean="0"/>
          </a:p>
        </p:txBody>
      </p:sp>
    </p:spTree>
    <p:extLst>
      <p:ext uri="{BB962C8B-B14F-4D97-AF65-F5344CB8AC3E}">
        <p14:creationId xmlns:p14="http://schemas.microsoft.com/office/powerpoint/2010/main" val="31030768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HN" dirty="0" smtClean="0"/>
              <a:t>Mariátegui</a:t>
            </a:r>
            <a:endParaRPr lang="es-H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HN" dirty="0" smtClean="0"/>
              <a:t>Socialista peruano</a:t>
            </a:r>
          </a:p>
          <a:p>
            <a:r>
              <a:rPr lang="es-CR" i="1" dirty="0"/>
              <a:t>Siete Ensayos de Interpretación de la Realidad </a:t>
            </a:r>
            <a:r>
              <a:rPr lang="es-CR" i="1" dirty="0" smtClean="0"/>
              <a:t>Peruana </a:t>
            </a:r>
            <a:r>
              <a:rPr lang="es-CR" dirty="0" smtClean="0"/>
              <a:t>1928</a:t>
            </a:r>
          </a:p>
          <a:p>
            <a:r>
              <a:rPr lang="es-CR" dirty="0" smtClean="0"/>
              <a:t>Colectivismo de los Inca base de sistema socialista a la Perú</a:t>
            </a:r>
            <a:endParaRPr lang="es-HN" dirty="0"/>
          </a:p>
        </p:txBody>
      </p:sp>
    </p:spTree>
    <p:extLst>
      <p:ext uri="{BB962C8B-B14F-4D97-AF65-F5344CB8AC3E}">
        <p14:creationId xmlns:p14="http://schemas.microsoft.com/office/powerpoint/2010/main" val="14030516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HN" dirty="0" smtClean="0"/>
              <a:t>Guerra Fría</a:t>
            </a:r>
            <a:endParaRPr lang="es-H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HN" dirty="0" smtClean="0"/>
              <a:t>Latinoamérica se convierte centro de debate ideológico</a:t>
            </a:r>
          </a:p>
          <a:p>
            <a:r>
              <a:rPr lang="es-HN" dirty="0" smtClean="0"/>
              <a:t>Guerrillas intelectuales</a:t>
            </a:r>
          </a:p>
          <a:p>
            <a:r>
              <a:rPr lang="es-HN" dirty="0" smtClean="0"/>
              <a:t>Debates intelectuales de siglos se continúa violentamente bajo contexto de guerra fría</a:t>
            </a:r>
          </a:p>
          <a:p>
            <a:r>
              <a:rPr lang="es-HN" dirty="0" smtClean="0"/>
              <a:t>Revolución cubana clave en este debate latinoamericano y no ruso o Europeo</a:t>
            </a:r>
            <a:endParaRPr lang="es-HN" dirty="0"/>
          </a:p>
        </p:txBody>
      </p:sp>
    </p:spTree>
    <p:extLst>
      <p:ext uri="{BB962C8B-B14F-4D97-AF65-F5344CB8AC3E}">
        <p14:creationId xmlns:p14="http://schemas.microsoft.com/office/powerpoint/2010/main" val="33391751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R" dirty="0" smtClean="0"/>
              <a:t>¿Preguntas? ¿Desacuerdos? !Discutamos!</a:t>
            </a:r>
            <a:endParaRPr lang="es-HN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2133600"/>
            <a:ext cx="4248150" cy="42322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72023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HN" dirty="0" smtClean="0"/>
              <a:t>Simón Bolívar</a:t>
            </a:r>
            <a:endParaRPr lang="es-H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HN" dirty="0" smtClean="0"/>
              <a:t>Manifiesto de Cartagena (1812)</a:t>
            </a:r>
          </a:p>
          <a:p>
            <a:r>
              <a:rPr lang="es-HN" dirty="0" smtClean="0"/>
              <a:t>Carta de Jamaica (1815)</a:t>
            </a:r>
          </a:p>
          <a:p>
            <a:r>
              <a:rPr lang="es-HN" dirty="0" smtClean="0"/>
              <a:t>Discurso de Angostura </a:t>
            </a:r>
            <a:r>
              <a:rPr lang="en-US" dirty="0" smtClean="0"/>
              <a:t>(1819)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54728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2762"/>
          </a:xfrm>
        </p:spPr>
        <p:txBody>
          <a:bodyPr>
            <a:normAutofit/>
          </a:bodyPr>
          <a:lstStyle/>
          <a:p>
            <a:r>
              <a:rPr lang="es-HN" dirty="0" smtClean="0"/>
              <a:t>Manifiesto de Cartagena</a:t>
            </a:r>
            <a:br>
              <a:rPr lang="es-HN" dirty="0" smtClean="0"/>
            </a:br>
            <a:r>
              <a:rPr lang="es-HN" sz="3600" dirty="0" smtClean="0"/>
              <a:t>La búsqueda de otro sistema político</a:t>
            </a:r>
            <a:endParaRPr lang="es-H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R" dirty="0" smtClean="0"/>
          </a:p>
          <a:p>
            <a:endParaRPr lang="es-CR" dirty="0"/>
          </a:p>
          <a:p>
            <a:r>
              <a:rPr lang="es-CR" dirty="0" smtClean="0"/>
              <a:t>“</a:t>
            </a:r>
            <a:r>
              <a:rPr lang="es-CR" dirty="0"/>
              <a:t>Nuestra división, y no las armas españolas, nos tornó a la esclavitud”.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9693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Carta</a:t>
            </a:r>
            <a:r>
              <a:rPr lang="en-US" dirty="0" smtClean="0"/>
              <a:t> de Jamaica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R" dirty="0" smtClean="0"/>
              <a:t>La falta de documentos y libros y sus limitados conocimientos de un país tan inmenso, variado y desconocido como el Nuevo Mundo le impiden poder describir a la población que vive en estos territorios.</a:t>
            </a:r>
            <a:endParaRPr lang="en-US" dirty="0" smtClean="0"/>
          </a:p>
          <a:p>
            <a:r>
              <a:rPr lang="es-CR" dirty="0"/>
              <a:t>“La posición de los moradores del hemisferio americano ha sido, por siglos, puramente pasiva: su existencia política era nula.”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12730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Discurso</a:t>
            </a:r>
            <a:r>
              <a:rPr lang="en-US" dirty="0" smtClean="0"/>
              <a:t> de Angostura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R" dirty="0"/>
              <a:t>“Horrorizado de la divergencia que ha reinado y debe reinar entre nosotros por el espíritu sutil que caracteriza al Gobierno Federativo, he sido arrastrado a rogaros para que adoptéis el centralismo.” </a:t>
            </a:r>
            <a:endParaRPr lang="es-CR" dirty="0" smtClean="0"/>
          </a:p>
          <a:p>
            <a:r>
              <a:rPr lang="es-CR" dirty="0"/>
              <a:t>“imposible asignar con propiedad a qué familia humana pertenecemos…, todos difieren visiblemente en la epidermis: esta desemejanza trae una obligación con uno a otro de la mayor transcendencia.”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2323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/>
              <a:t>Esteban </a:t>
            </a:r>
            <a:r>
              <a:rPr lang="es-CR" dirty="0" smtClean="0"/>
              <a:t>Echeverría (Argentina)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R" i="1" dirty="0"/>
              <a:t>Ojeada retrospectiva sobre el movimiento intelectual en </a:t>
            </a:r>
            <a:r>
              <a:rPr lang="es-CR" i="1" dirty="0" smtClean="0"/>
              <a:t>la </a:t>
            </a:r>
            <a:r>
              <a:rPr lang="es-CR" i="1" dirty="0"/>
              <a:t>Plata desde el año </a:t>
            </a:r>
            <a:r>
              <a:rPr lang="es-CR" i="1" dirty="0" smtClean="0"/>
              <a:t>1837</a:t>
            </a:r>
          </a:p>
          <a:p>
            <a:r>
              <a:rPr lang="es-CR" i="1" dirty="0"/>
              <a:t>Dogma Socialista</a:t>
            </a:r>
            <a:r>
              <a:rPr lang="es-CR" dirty="0"/>
              <a:t> </a:t>
            </a:r>
            <a:r>
              <a:rPr lang="es-CR" dirty="0" smtClean="0"/>
              <a:t>(1846)</a:t>
            </a:r>
          </a:p>
          <a:p>
            <a:r>
              <a:rPr lang="es-CR" dirty="0" smtClean="0"/>
              <a:t>Rechaza tradición española</a:t>
            </a:r>
          </a:p>
          <a:p>
            <a:r>
              <a:rPr lang="es-CR" dirty="0" err="1" smtClean="0"/>
              <a:t>Utopismo</a:t>
            </a:r>
            <a:r>
              <a:rPr lang="es-CR" dirty="0" smtClean="0"/>
              <a:t> Socialista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6936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Domingo Sarmiento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HN" dirty="0" smtClean="0"/>
              <a:t>Facundo, Civilización y Barbarie (1845)</a:t>
            </a:r>
          </a:p>
          <a:p>
            <a:r>
              <a:rPr lang="es-HN" dirty="0" smtClean="0"/>
              <a:t>Civilización: Europa, Norteamérica, Buenos Aires, Unitarios</a:t>
            </a:r>
          </a:p>
          <a:p>
            <a:r>
              <a:rPr lang="es-HN" dirty="0" smtClean="0"/>
              <a:t>Barbarie: Las pampas, los gauchos, Rosas, Facundo, Latinoamérica, Federales</a:t>
            </a:r>
            <a:endParaRPr lang="es-HN" dirty="0"/>
          </a:p>
        </p:txBody>
      </p:sp>
    </p:spTree>
    <p:extLst>
      <p:ext uri="{BB962C8B-B14F-4D97-AF65-F5344CB8AC3E}">
        <p14:creationId xmlns:p14="http://schemas.microsoft.com/office/powerpoint/2010/main" val="39267709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Siglo</a:t>
            </a:r>
            <a:r>
              <a:rPr lang="en-US" dirty="0" smtClean="0"/>
              <a:t> XX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HN" dirty="0" smtClean="0"/>
              <a:t>Movimientos de Vanguardia</a:t>
            </a:r>
          </a:p>
          <a:p>
            <a:r>
              <a:rPr lang="es-HN" dirty="0" smtClean="0"/>
              <a:t>Xavier Icaza</a:t>
            </a:r>
          </a:p>
          <a:p>
            <a:r>
              <a:rPr lang="es-HN" dirty="0" smtClean="0"/>
              <a:t>Vasconcelos</a:t>
            </a:r>
          </a:p>
          <a:p>
            <a:r>
              <a:rPr lang="es-HN" dirty="0" smtClean="0"/>
              <a:t>Mariátegui</a:t>
            </a:r>
          </a:p>
          <a:p>
            <a:r>
              <a:rPr lang="es-HN" dirty="0" smtClean="0"/>
              <a:t>La Guerra Fría</a:t>
            </a:r>
            <a:endParaRPr lang="es-HN" dirty="0"/>
          </a:p>
        </p:txBody>
      </p:sp>
    </p:spTree>
    <p:extLst>
      <p:ext uri="{BB962C8B-B14F-4D97-AF65-F5344CB8AC3E}">
        <p14:creationId xmlns:p14="http://schemas.microsoft.com/office/powerpoint/2010/main" val="21884182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Xavier </a:t>
            </a:r>
            <a:r>
              <a:rPr lang="en-US" dirty="0" smtClean="0"/>
              <a:t>Icaza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HN" dirty="0" smtClean="0"/>
              <a:t>México Posrevolucionario</a:t>
            </a:r>
          </a:p>
          <a:p>
            <a:r>
              <a:rPr lang="es-HN" dirty="0" smtClean="0"/>
              <a:t>Magnavoz 1926, discurso mexicano</a:t>
            </a:r>
          </a:p>
          <a:p>
            <a:r>
              <a:rPr lang="es-SV" dirty="0" smtClean="0"/>
              <a:t>Plantea </a:t>
            </a:r>
            <a:r>
              <a:rPr lang="es-SV" dirty="0"/>
              <a:t>la teoría del contrato socio-político y cultural mexicano</a:t>
            </a:r>
            <a:r>
              <a:rPr lang="es-SV" dirty="0" smtClean="0"/>
              <a:t>.</a:t>
            </a:r>
          </a:p>
          <a:p>
            <a:r>
              <a:rPr lang="es-SV" dirty="0" smtClean="0"/>
              <a:t>Continuación a teoría del contrato social</a:t>
            </a:r>
            <a:endParaRPr lang="en-US" dirty="0"/>
          </a:p>
          <a:p>
            <a:r>
              <a:rPr lang="es-HN" dirty="0" smtClean="0"/>
              <a:t>Corrientes </a:t>
            </a:r>
            <a:r>
              <a:rPr lang="es-SV" dirty="0"/>
              <a:t>idealista-mística, la </a:t>
            </a:r>
            <a:r>
              <a:rPr lang="es-SV" dirty="0" smtClean="0"/>
              <a:t>conservadora-práctica, </a:t>
            </a:r>
            <a:r>
              <a:rPr lang="es-SV" dirty="0"/>
              <a:t>la izquierdista-comunista y la autóctona-nacionalista</a:t>
            </a:r>
            <a:endParaRPr lang="es-HN" dirty="0"/>
          </a:p>
        </p:txBody>
      </p:sp>
    </p:spTree>
    <p:extLst>
      <p:ext uri="{BB962C8B-B14F-4D97-AF65-F5344CB8AC3E}">
        <p14:creationId xmlns:p14="http://schemas.microsoft.com/office/powerpoint/2010/main" val="4488418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4594</TotalTime>
  <Words>372</Words>
  <Application>Microsoft Office PowerPoint</Application>
  <PresentationFormat>On-screen Show (4:3)</PresentationFormat>
  <Paragraphs>51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Siglo XIX</vt:lpstr>
      <vt:lpstr>Simón Bolívar</vt:lpstr>
      <vt:lpstr>Manifiesto de Cartagena La búsqueda de otro sistema político</vt:lpstr>
      <vt:lpstr>Carta de Jamaica</vt:lpstr>
      <vt:lpstr>Discurso de Angostura</vt:lpstr>
      <vt:lpstr>Esteban Echeverría (Argentina)</vt:lpstr>
      <vt:lpstr>Domingo Sarmiento</vt:lpstr>
      <vt:lpstr>Siglo XX</vt:lpstr>
      <vt:lpstr>Xavier Icaza</vt:lpstr>
      <vt:lpstr>José Vasconcelos</vt:lpstr>
      <vt:lpstr>Mariátegui</vt:lpstr>
      <vt:lpstr>Guerra Fría</vt:lpstr>
      <vt:lpstr>¿Preguntas? ¿Desacuerdos? !Discutamos!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Siglo XIX</dc:title>
  <dc:creator>Patricio</dc:creator>
  <cp:lastModifiedBy>Patricio</cp:lastModifiedBy>
  <cp:revision>11</cp:revision>
  <dcterms:created xsi:type="dcterms:W3CDTF">2013-05-19T16:42:15Z</dcterms:created>
  <dcterms:modified xsi:type="dcterms:W3CDTF">2013-05-22T21:17:14Z</dcterms:modified>
</cp:coreProperties>
</file>